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BEE"/>
    <a:srgbClr val="F6F4D2"/>
    <a:srgbClr val="D4E09B"/>
    <a:srgbClr val="ED6A5A"/>
    <a:srgbClr val="E4FFE1"/>
    <a:srgbClr val="F0A868"/>
    <a:srgbClr val="FFE8C2"/>
    <a:srgbClr val="F4FDD9"/>
    <a:srgbClr val="6A8D73"/>
    <a:srgbClr val="F0F3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1155"/>
    <p:restoredTop sz="94676"/>
  </p:normalViewPr>
  <p:slideViewPr>
    <p:cSldViewPr snapToGrid="0" snapToObjects="1">
      <p:cViewPr varScale="1">
        <p:scale>
          <a:sx n="60" d="100"/>
          <a:sy n="60" d="100"/>
        </p:scale>
        <p:origin x="119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D2E15F-65EF-244B-8A6C-2ACD3ED7361F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E084DB-F64B-A748-B1E0-DD783FC01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37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E084DB-F64B-A748-B1E0-DD783FC019C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36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4B741-167A-4F4F-BB36-068C95A88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573B00-7826-8942-915D-B8D1401DBF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7B73F-4F5B-A142-8808-4C333AEA6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CFC23-37EC-BE42-93B1-40777543F7B6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53DC8-8858-FC41-A51F-637DF01E4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D87DE-A0D1-FB4D-843B-34A2F4776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7F028-7C82-AD45-8D81-385058413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21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F49C5-66B2-E644-B18F-C969CDA19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D65B8-CF7D-BE42-9636-4E85B4F20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657296-F3B4-4941-A813-85EAB06E8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CFC23-37EC-BE42-93B1-40777543F7B6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A3BE4-E4F4-F547-8AC1-3C911AB3D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8B7A9-2F51-794C-B469-8B220925A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7F028-7C82-AD45-8D81-385058413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662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527E53-980C-354B-AD3F-B9E997799F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0E4E8F-BDA2-6C47-9B10-5EE9AAF713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F75AF-7AFC-1D44-8DEC-38F1A6132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CFC23-37EC-BE42-93B1-40777543F7B6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729D4-172A-7D4D-9301-0304E2CC5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BEF39-CB63-8844-863F-373262A2C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7F028-7C82-AD45-8D81-385058413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726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79A5C-1EE4-8845-96F7-3AF9ECA1E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432E6-6B5C-8D47-9F4F-F4D8259C2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C2635-7609-F841-966A-A30823DF0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CFC23-37EC-BE42-93B1-40777543F7B6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6EBF7-8597-DF47-836F-9013778FE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B77E9-BCBF-644C-9CCC-181E07AC7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7F028-7C82-AD45-8D81-385058413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464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78F46-A6CC-3E48-B1CA-66DEC7AAB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34221-576E-0F44-815A-30F11D4A3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D4F49-ADE8-7342-B7B0-3421BFC46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CFC23-37EC-BE42-93B1-40777543F7B6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8CCB5-2CB9-0344-A7A5-C0327B722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CB08E-873D-3044-9FC3-18D968C7B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7F028-7C82-AD45-8D81-385058413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072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F0019-A368-CF47-A97B-5E26C26F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2B601-C0B9-9F4A-B434-A8E99B4901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CCFB49-291F-CE44-B485-0F163104A8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D74055-7D3C-7648-9F2C-3063DA053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CFC23-37EC-BE42-93B1-40777543F7B6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643955-0FC0-564D-90F5-33CEB95E2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53F0A2-903F-D749-BB0D-D319BCBCF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7F028-7C82-AD45-8D81-385058413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450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01EC6-4075-D74F-AADE-4F2286667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51590F-DFBE-F143-999B-6ABDB7C346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F1E660-ABA9-E248-B834-313BE075F5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BE9541-38F1-5643-BEE9-3A58BFE2E8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248DB9-3064-514A-9219-4EA7D1CF27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4BAB2A-9CE4-2143-82EC-A4F9D14DD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CFC23-37EC-BE42-93B1-40777543F7B6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B858C3-5BD8-D046-B65C-A3F7F4D39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792E39-B252-C446-AAC0-BF03DED25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7F028-7C82-AD45-8D81-385058413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758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7973D-7F2D-5C42-876D-BB307E740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886ACF-4E5D-A244-9524-3B9E3E9C4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CFC23-37EC-BE42-93B1-40777543F7B6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C4446-5A13-8F46-A940-D5CD4D658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A1ABF8-265B-5848-8B8F-CEB744386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7F028-7C82-AD45-8D81-385058413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30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07296D-869F-8C49-ACF0-C91413398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CFC23-37EC-BE42-93B1-40777543F7B6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436638-72B2-4348-8939-12F296935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F47DD-0D36-5F47-8B01-22B749E35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7F028-7C82-AD45-8D81-385058413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095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B2B5-D365-2649-AEE4-27884846D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5046F-D53B-6F4D-B32A-65A83DF31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FF471D-DAFC-2544-8C4E-7DA168CEA2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24F1AE-5CE3-D04A-8EC1-0C9ADD318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CFC23-37EC-BE42-93B1-40777543F7B6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B25113-BD25-4248-8223-B0EF07817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F7EBBF-55DD-C24A-8BC8-27FA5FCBA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7F028-7C82-AD45-8D81-385058413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50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2BF62-0902-B041-B19F-A893E87D1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C165FF-1326-AA40-AEA4-153FC3A3CD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3BE4F9-2E9E-FB40-94F2-563928792D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0F27B3-62E3-2C48-8C3F-03EB697C3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CFC23-37EC-BE42-93B1-40777543F7B6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1A877-3FA0-EE45-9075-4DBE23BA4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59BC21-C63B-3246-829F-2F7055A27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7F028-7C82-AD45-8D81-385058413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164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B6E46F-1BFE-434B-B24D-B6A14642A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72449-C4C9-924C-8788-33AE0F6A9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49699-0FF0-7045-BEEC-FDCFFC0ED6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CFC23-37EC-BE42-93B1-40777543F7B6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F565C-CEA5-7C4C-9B0E-C23564201F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784CF-3194-E04B-B0B1-D021B1695C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7F028-7C82-AD45-8D81-385058413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38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2.wdp"/><Relationship Id="rId3" Type="http://schemas.openxmlformats.org/officeDocument/2006/relationships/image" Target="../media/image1.tiff"/><Relationship Id="rId7" Type="http://schemas.microsoft.com/office/2007/relationships/hdphoto" Target="../media/hdphoto1.wdp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11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tiff"/><Relationship Id="rId14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18482E7-EB73-2D41-9713-8B4BAE9EABA6}"/>
              </a:ext>
            </a:extLst>
          </p:cNvPr>
          <p:cNvGrpSpPr/>
          <p:nvPr/>
        </p:nvGrpSpPr>
        <p:grpSpPr>
          <a:xfrm>
            <a:off x="2860526" y="871054"/>
            <a:ext cx="5066814" cy="5079680"/>
            <a:chOff x="2860526" y="871054"/>
            <a:chExt cx="5066814" cy="507968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3B76141-B769-C741-8D87-D83C7A206D7E}"/>
                </a:ext>
              </a:extLst>
            </p:cNvPr>
            <p:cNvCxnSpPr>
              <a:cxnSpLocks/>
            </p:cNvCxnSpPr>
            <p:nvPr/>
          </p:nvCxnSpPr>
          <p:spPr>
            <a:xfrm>
              <a:off x="3223260" y="5571540"/>
              <a:ext cx="4680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22EE42A-19C0-AF47-BADA-3F34E0A94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23260" y="891540"/>
              <a:ext cx="0" cy="46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ABDCFAA-AC30-3F48-9C45-6C0F335BB322}"/>
                </a:ext>
              </a:extLst>
            </p:cNvPr>
            <p:cNvCxnSpPr/>
            <p:nvPr/>
          </p:nvCxnSpPr>
          <p:spPr>
            <a:xfrm>
              <a:off x="5575300" y="891540"/>
              <a:ext cx="0" cy="4680000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C730DD0-AD0F-0844-A335-69976FC1B08F}"/>
                </a:ext>
              </a:extLst>
            </p:cNvPr>
            <p:cNvCxnSpPr>
              <a:cxnSpLocks/>
            </p:cNvCxnSpPr>
            <p:nvPr/>
          </p:nvCxnSpPr>
          <p:spPr>
            <a:xfrm>
              <a:off x="3223260" y="3238500"/>
              <a:ext cx="468000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E0BF20B-9AB2-7244-A9D5-F275ECFEB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357952" y="1828765"/>
              <a:ext cx="575880" cy="55472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BEFCFDA-D40D-7E48-B485-C0C9D85A6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721299" y="4672668"/>
              <a:ext cx="484571" cy="48457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A1488F3-E81B-B048-B227-6934A8810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087825" y="1822029"/>
              <a:ext cx="564232" cy="58205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B554B00-3C40-2446-830E-9F983922D2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backgroundMark x1="49881" y1="85308" x2="49881" y2="85308"/>
                        </a14:backgroundRemoval>
                      </a14:imgEffect>
                      <a14:imgEffect>
                        <a14:brightnessContrast bright="-45000" contrast="100000"/>
                      </a14:imgEffect>
                    </a14:imgLayer>
                  </a14:imgProps>
                </a:ext>
              </a:extLst>
            </a:blip>
            <a:srcRect l="24802" t="6864" r="23383" b="7453"/>
            <a:stretch/>
          </p:blipFill>
          <p:spPr>
            <a:xfrm>
              <a:off x="7128701" y="1038701"/>
              <a:ext cx="619344" cy="514526"/>
            </a:xfrm>
            <a:prstGeom prst="rect">
              <a:avLst/>
            </a:prstGeom>
          </p:spPr>
        </p:pic>
        <p:pic>
          <p:nvPicPr>
            <p:cNvPr id="40" name="Picture 3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FAF25C1A-DE1F-C144-AA2B-0807D0D35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737910" y="3439644"/>
              <a:ext cx="551375" cy="551375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6B98BCA-3BDB-CA47-AD6D-B7D1308B1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616702" y="4547998"/>
              <a:ext cx="665836" cy="512286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BCB8098-A5BE-A34C-8516-2D0FAA16F0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9348" y="4683001"/>
              <a:ext cx="590577" cy="590577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028" name="Picture 4" descr="Team:IISER-Bhopal-India/Sponsors - 2018.igem.org">
              <a:extLst>
                <a:ext uri="{FF2B5EF4-FFF2-40B4-BE49-F238E27FC236}">
                  <a16:creationId xmlns:a16="http://schemas.microsoft.com/office/drawing/2014/main" id="{A07D0983-C189-B74A-9107-76833E567F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70"/>
            <a:stretch/>
          </p:blipFill>
          <p:spPr bwMode="auto">
            <a:xfrm>
              <a:off x="5880409" y="2585118"/>
              <a:ext cx="478446" cy="430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E949624-2B4E-474A-A91E-585B3EF04D21}"/>
                </a:ext>
              </a:extLst>
            </p:cNvPr>
            <p:cNvSpPr txBox="1"/>
            <p:nvPr/>
          </p:nvSpPr>
          <p:spPr>
            <a:xfrm rot="16200000">
              <a:off x="1988403" y="3069223"/>
              <a:ext cx="2082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Nunito" pitchFamily="2" charset="77"/>
                </a:rPr>
                <a:t>Power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E60F3D5-ECFD-714C-B94F-C275063707A0}"/>
                </a:ext>
              </a:extLst>
            </p:cNvPr>
            <p:cNvSpPr txBox="1"/>
            <p:nvPr/>
          </p:nvSpPr>
          <p:spPr>
            <a:xfrm>
              <a:off x="4521860" y="5612180"/>
              <a:ext cx="2082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Nunito" pitchFamily="2" charset="77"/>
                </a:rPr>
                <a:t>Interest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C5C6E27-652B-7445-ACB3-ADB948434A5E}"/>
                </a:ext>
              </a:extLst>
            </p:cNvPr>
            <p:cNvSpPr txBox="1"/>
            <p:nvPr/>
          </p:nvSpPr>
          <p:spPr>
            <a:xfrm>
              <a:off x="3052408" y="5546641"/>
              <a:ext cx="6790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Nunito" pitchFamily="2" charset="77"/>
                </a:rPr>
                <a:t>Low</a:t>
              </a:r>
              <a:endParaRPr lang="en-US" sz="1600" dirty="0">
                <a:latin typeface="Nunito" pitchFamily="2" charset="7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B8497BA-6C3E-4E4E-B70A-B08C25477027}"/>
                </a:ext>
              </a:extLst>
            </p:cNvPr>
            <p:cNvSpPr txBox="1"/>
            <p:nvPr/>
          </p:nvSpPr>
          <p:spPr>
            <a:xfrm>
              <a:off x="7224209" y="5542300"/>
              <a:ext cx="6790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Nunito" pitchFamily="2" charset="77"/>
                </a:rPr>
                <a:t>High</a:t>
              </a:r>
              <a:endParaRPr lang="en-US" sz="1600" dirty="0">
                <a:latin typeface="Nunito" pitchFamily="2" charset="7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9E240BF-D8C9-0443-920D-FCE071500964}"/>
                </a:ext>
              </a:extLst>
            </p:cNvPr>
            <p:cNvSpPr txBox="1"/>
            <p:nvPr/>
          </p:nvSpPr>
          <p:spPr>
            <a:xfrm rot="16200000">
              <a:off x="2798209" y="5262190"/>
              <a:ext cx="6790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Nunito" pitchFamily="2" charset="77"/>
                </a:rPr>
                <a:t>Low</a:t>
              </a:r>
              <a:endParaRPr lang="en-US" sz="1600" dirty="0">
                <a:latin typeface="Nunito" pitchFamily="2" charset="7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D223D82-8823-2B49-B69D-B44686BB2BAC}"/>
                </a:ext>
              </a:extLst>
            </p:cNvPr>
            <p:cNvSpPr txBox="1"/>
            <p:nvPr/>
          </p:nvSpPr>
          <p:spPr>
            <a:xfrm rot="16200000">
              <a:off x="2796035" y="1072080"/>
              <a:ext cx="6790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Nunito" pitchFamily="2" charset="77"/>
                </a:rPr>
                <a:t>High</a:t>
              </a:r>
              <a:endParaRPr lang="en-US" sz="1600" dirty="0">
                <a:latin typeface="Nunito" pitchFamily="2" charset="77"/>
              </a:endParaRPr>
            </a:p>
          </p:txBody>
        </p:sp>
        <p:pic>
          <p:nvPicPr>
            <p:cNvPr id="11" name="Picture 10" descr="Icon&#10;&#10;Description automatically generated">
              <a:extLst>
                <a:ext uri="{FF2B5EF4-FFF2-40B4-BE49-F238E27FC236}">
                  <a16:creationId xmlns:a16="http://schemas.microsoft.com/office/drawing/2014/main" id="{C9E167B8-75E9-8A48-8307-FB09F802E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6269" l="4146" r="95976">
                          <a14:foregroundMark x1="18415" y1="55373" x2="11829" y2="72388"/>
                          <a14:foregroundMark x1="7805" y1="63134" x2="15732" y2="54925"/>
                          <a14:foregroundMark x1="15732" y1="54925" x2="21341" y2="52537"/>
                          <a14:foregroundMark x1="22073" y1="44478" x2="12561" y2="49254"/>
                          <a14:foregroundMark x1="12561" y1="49254" x2="7073" y2="60149"/>
                          <a14:foregroundMark x1="7073" y1="60149" x2="4512" y2="71493"/>
                          <a14:foregroundMark x1="4512" y1="71493" x2="12805" y2="76418"/>
                          <a14:foregroundMark x1="12805" y1="76418" x2="25732" y2="56866"/>
                          <a14:foregroundMark x1="25732" y1="56866" x2="22683" y2="45075"/>
                          <a14:foregroundMark x1="22683" y1="45075" x2="20366" y2="42388"/>
                          <a14:foregroundMark x1="22073" y1="20896" x2="17439" y2="18806"/>
                          <a14:foregroundMark x1="51220" y1="33433" x2="55854" y2="36716"/>
                          <a14:foregroundMark x1="49268" y1="68358" x2="43537" y2="78507"/>
                          <a14:foregroundMark x1="43537" y1="78507" x2="56341" y2="85672"/>
                          <a14:foregroundMark x1="56341" y1="85672" x2="57805" y2="73284"/>
                          <a14:foregroundMark x1="57805" y1="73284" x2="49512" y2="68806"/>
                          <a14:foregroundMark x1="35976" y1="95522" x2="54634" y2="96269"/>
                          <a14:foregroundMark x1="54634" y1="96269" x2="65854" y2="93881"/>
                          <a14:foregroundMark x1="78049" y1="21642" x2="78049" y2="21642"/>
                          <a14:foregroundMark x1="78049" y1="21642" x2="78049" y2="21642"/>
                          <a14:foregroundMark x1="71707" y1="48060" x2="80366" y2="55224"/>
                          <a14:foregroundMark x1="80366" y1="55224" x2="92317" y2="71642"/>
                          <a14:foregroundMark x1="95976" y1="72836" x2="95976" y2="72836"/>
                          <a14:foregroundMark x1="95976" y1="72388" x2="95976" y2="72388"/>
                          <a14:foregroundMark x1="94634" y1="57463" x2="94634" y2="57463"/>
                        </a14:backgroundRemoval>
                      </a14:imgEffect>
                      <a14:imgEffect>
                        <a14:colorTemperature colorTemp="4700"/>
                      </a14:imgEffect>
                      <a14:imgEffect>
                        <a14:brightnessContrast bright="-42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89338" y="2724514"/>
              <a:ext cx="538002" cy="439587"/>
            </a:xfrm>
            <a:prstGeom prst="rect">
              <a:avLst/>
            </a:prstGeom>
          </p:spPr>
        </p:pic>
        <p:pic>
          <p:nvPicPr>
            <p:cNvPr id="17" name="Picture 16" descr="Text, icon&#10;&#10;Description automatically generated">
              <a:extLst>
                <a:ext uri="{FF2B5EF4-FFF2-40B4-BE49-F238E27FC236}">
                  <a16:creationId xmlns:a16="http://schemas.microsoft.com/office/drawing/2014/main" id="{98455679-A056-B94C-842D-63F590872F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13074" t="28135" r="12307" b="7314"/>
            <a:stretch/>
          </p:blipFill>
          <p:spPr>
            <a:xfrm>
              <a:off x="6834844" y="2157214"/>
              <a:ext cx="814988" cy="582051"/>
            </a:xfrm>
            <a:prstGeom prst="rect">
              <a:avLst/>
            </a:prstGeom>
          </p:spPr>
        </p:pic>
        <p:pic>
          <p:nvPicPr>
            <p:cNvPr id="21" name="Picture 20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1F5B9411-7524-DA45-8D90-4F047E263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479137" y="3277026"/>
              <a:ext cx="600034" cy="554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258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EA801EB5-03B0-3041-BDF3-9DF8B9364408}"/>
              </a:ext>
            </a:extLst>
          </p:cNvPr>
          <p:cNvSpPr/>
          <p:nvPr/>
        </p:nvSpPr>
        <p:spPr>
          <a:xfrm>
            <a:off x="6725920" y="1612129"/>
            <a:ext cx="2499360" cy="3967480"/>
          </a:xfrm>
          <a:prstGeom prst="roundRect">
            <a:avLst>
              <a:gd name="adj" fmla="val 4472"/>
            </a:avLst>
          </a:prstGeom>
          <a:solidFill>
            <a:srgbClr val="FCF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sz="1500" dirty="0">
                <a:solidFill>
                  <a:schemeClr val="tx1"/>
                </a:solidFill>
                <a:latin typeface="Nunito" pitchFamily="2" charset="77"/>
              </a:rPr>
              <a:t>R&amp;D Head</a:t>
            </a:r>
          </a:p>
          <a:p>
            <a:pPr algn="just">
              <a:lnSpc>
                <a:spcPct val="114000"/>
              </a:lnSpc>
            </a:pPr>
            <a:r>
              <a:rPr lang="en-US" sz="1500" dirty="0">
                <a:solidFill>
                  <a:schemeClr val="tx1"/>
                </a:solidFill>
                <a:latin typeface="Nunito" pitchFamily="2" charset="77"/>
              </a:rPr>
              <a:t>Scientists</a:t>
            </a:r>
          </a:p>
          <a:p>
            <a:pPr marL="285750" indent="-15240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Nunito" pitchFamily="2" charset="77"/>
              </a:rPr>
              <a:t>Synthetic Biology</a:t>
            </a:r>
          </a:p>
          <a:p>
            <a:pPr marL="285750" indent="-15240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Nunito" pitchFamily="2" charset="77"/>
              </a:rPr>
              <a:t>Biochemistry</a:t>
            </a:r>
          </a:p>
          <a:p>
            <a:pPr marL="285750" indent="-15240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Nunito" pitchFamily="2" charset="77"/>
              </a:rPr>
              <a:t>Cell Biology</a:t>
            </a:r>
          </a:p>
          <a:p>
            <a:pPr marL="285750" indent="-15240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Nunito" pitchFamily="2" charset="77"/>
              </a:rPr>
              <a:t>Genetics</a:t>
            </a:r>
          </a:p>
          <a:p>
            <a:pPr marL="285750" indent="-15240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Nunito" pitchFamily="2" charset="77"/>
              </a:rPr>
              <a:t>Human Physiology</a:t>
            </a:r>
          </a:p>
          <a:p>
            <a:pPr algn="just">
              <a:lnSpc>
                <a:spcPct val="114000"/>
              </a:lnSpc>
            </a:pPr>
            <a:r>
              <a:rPr lang="en-US" sz="1500" dirty="0">
                <a:solidFill>
                  <a:schemeClr val="tx1"/>
                </a:solidFill>
                <a:latin typeface="Nunito" pitchFamily="2" charset="77"/>
              </a:rPr>
              <a:t>Engineers</a:t>
            </a:r>
          </a:p>
          <a:p>
            <a:pPr marL="285750" indent="-15240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Nunito" pitchFamily="2" charset="77"/>
              </a:rPr>
              <a:t>Software</a:t>
            </a:r>
          </a:p>
          <a:p>
            <a:pPr marL="285750" indent="-15240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Nunito" pitchFamily="2" charset="77"/>
              </a:rPr>
              <a:t>Hardware</a:t>
            </a:r>
          </a:p>
          <a:p>
            <a:pPr algn="just">
              <a:lnSpc>
                <a:spcPct val="114000"/>
              </a:lnSpc>
            </a:pPr>
            <a:r>
              <a:rPr lang="en-US" sz="1500" dirty="0">
                <a:solidFill>
                  <a:schemeClr val="tx1"/>
                </a:solidFill>
                <a:latin typeface="Nunito" pitchFamily="2" charset="77"/>
              </a:rPr>
              <a:t>QC Manager</a:t>
            </a:r>
          </a:p>
          <a:p>
            <a:pPr algn="just">
              <a:lnSpc>
                <a:spcPct val="114000"/>
              </a:lnSpc>
            </a:pPr>
            <a:r>
              <a:rPr lang="en-US" sz="1500" dirty="0">
                <a:solidFill>
                  <a:schemeClr val="tx1"/>
                </a:solidFill>
                <a:latin typeface="Nunito" pitchFamily="2" charset="77"/>
              </a:rPr>
              <a:t>Operating Staff</a:t>
            </a:r>
          </a:p>
          <a:p>
            <a:pPr algn="just">
              <a:lnSpc>
                <a:spcPct val="114000"/>
              </a:lnSpc>
            </a:pPr>
            <a:r>
              <a:rPr lang="en-US" sz="1500" dirty="0">
                <a:solidFill>
                  <a:schemeClr val="tx1"/>
                </a:solidFill>
                <a:latin typeface="Nunito" pitchFamily="2" charset="77"/>
              </a:rPr>
              <a:t>Industrial Design Experts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C321E551-DD1F-084E-B6EE-3A52D9A3D4CC}"/>
              </a:ext>
            </a:extLst>
          </p:cNvPr>
          <p:cNvSpPr/>
          <p:nvPr/>
        </p:nvSpPr>
        <p:spPr>
          <a:xfrm>
            <a:off x="6725920" y="1264920"/>
            <a:ext cx="2499360" cy="360680"/>
          </a:xfrm>
          <a:prstGeom prst="roundRect">
            <a:avLst>
              <a:gd name="adj" fmla="val 22581"/>
            </a:avLst>
          </a:prstGeom>
          <a:solidFill>
            <a:srgbClr val="ED6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Nunito" pitchFamily="2" charset="77"/>
              </a:rPr>
              <a:t>R&amp;D and Manufacturing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1709DBF-CC0E-9742-B4F7-262394ABF286}"/>
              </a:ext>
            </a:extLst>
          </p:cNvPr>
          <p:cNvSpPr/>
          <p:nvPr/>
        </p:nvSpPr>
        <p:spPr>
          <a:xfrm>
            <a:off x="4134120" y="1612129"/>
            <a:ext cx="2499360" cy="1742440"/>
          </a:xfrm>
          <a:prstGeom prst="roundRect">
            <a:avLst>
              <a:gd name="adj" fmla="val 4472"/>
            </a:avLst>
          </a:prstGeom>
          <a:solidFill>
            <a:srgbClr val="FCF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sz="1500" dirty="0">
                <a:solidFill>
                  <a:schemeClr val="tx1"/>
                </a:solidFill>
                <a:latin typeface="Nunito" pitchFamily="2" charset="77"/>
              </a:rPr>
              <a:t>Pharmaceutical Sales Representative</a:t>
            </a:r>
          </a:p>
          <a:p>
            <a:pPr algn="ctr">
              <a:lnSpc>
                <a:spcPct val="114000"/>
              </a:lnSpc>
            </a:pPr>
            <a:r>
              <a:rPr lang="en-US" sz="1500" dirty="0">
                <a:solidFill>
                  <a:schemeClr val="tx1"/>
                </a:solidFill>
                <a:latin typeface="Nunito" pitchFamily="2" charset="77"/>
              </a:rPr>
              <a:t>Product Manager</a:t>
            </a:r>
          </a:p>
          <a:p>
            <a:pPr algn="ctr">
              <a:lnSpc>
                <a:spcPct val="114000"/>
              </a:lnSpc>
            </a:pPr>
            <a:r>
              <a:rPr lang="en-US" sz="1500" dirty="0">
                <a:solidFill>
                  <a:schemeClr val="tx1"/>
                </a:solidFill>
                <a:latin typeface="Nunito" pitchFamily="2" charset="77"/>
              </a:rPr>
              <a:t>Business Analyst</a:t>
            </a:r>
          </a:p>
          <a:p>
            <a:pPr algn="ctr">
              <a:lnSpc>
                <a:spcPct val="114000"/>
              </a:lnSpc>
            </a:pPr>
            <a:r>
              <a:rPr lang="en-US" sz="1500" dirty="0">
                <a:solidFill>
                  <a:schemeClr val="tx1"/>
                </a:solidFill>
                <a:latin typeface="Nunito" pitchFamily="2" charset="77"/>
              </a:rPr>
              <a:t>Market Experts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4ACF4E9F-FF51-7146-AC35-E216F0E71CF0}"/>
              </a:ext>
            </a:extLst>
          </p:cNvPr>
          <p:cNvSpPr/>
          <p:nvPr/>
        </p:nvSpPr>
        <p:spPr>
          <a:xfrm>
            <a:off x="4134120" y="3837169"/>
            <a:ext cx="2499360" cy="1742440"/>
          </a:xfrm>
          <a:prstGeom prst="roundRect">
            <a:avLst>
              <a:gd name="adj" fmla="val 4472"/>
            </a:avLst>
          </a:prstGeom>
          <a:solidFill>
            <a:srgbClr val="FCF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sz="1500" dirty="0">
                <a:solidFill>
                  <a:schemeClr val="tx1"/>
                </a:solidFill>
                <a:latin typeface="Nunito" pitchFamily="2" charset="77"/>
              </a:rPr>
              <a:t>Patent Attorneys</a:t>
            </a:r>
          </a:p>
          <a:p>
            <a:pPr algn="ctr">
              <a:lnSpc>
                <a:spcPct val="114000"/>
              </a:lnSpc>
            </a:pPr>
            <a:r>
              <a:rPr lang="en-US" sz="1500" dirty="0">
                <a:solidFill>
                  <a:schemeClr val="tx1"/>
                </a:solidFill>
                <a:latin typeface="Nunito" pitchFamily="2" charset="77"/>
              </a:rPr>
              <a:t>Legal Executives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6AC752D7-40AC-C34D-83C7-D72647F1048A}"/>
              </a:ext>
            </a:extLst>
          </p:cNvPr>
          <p:cNvSpPr/>
          <p:nvPr/>
        </p:nvSpPr>
        <p:spPr>
          <a:xfrm>
            <a:off x="1542320" y="1612129"/>
            <a:ext cx="2499360" cy="1742440"/>
          </a:xfrm>
          <a:prstGeom prst="roundRect">
            <a:avLst>
              <a:gd name="adj" fmla="val 4472"/>
            </a:avLst>
          </a:prstGeom>
          <a:solidFill>
            <a:srgbClr val="FCF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sz="1500" dirty="0">
                <a:solidFill>
                  <a:schemeClr val="tx1"/>
                </a:solidFill>
                <a:latin typeface="Nunito" pitchFamily="2" charset="77"/>
              </a:rPr>
              <a:t>Chief Finance Officer</a:t>
            </a:r>
          </a:p>
          <a:p>
            <a:pPr algn="ctr">
              <a:lnSpc>
                <a:spcPct val="114000"/>
              </a:lnSpc>
            </a:pPr>
            <a:r>
              <a:rPr lang="en-US" sz="1500" dirty="0">
                <a:solidFill>
                  <a:schemeClr val="tx1"/>
                </a:solidFill>
                <a:latin typeface="Nunito" pitchFamily="2" charset="77"/>
              </a:rPr>
              <a:t>Company Secretary</a:t>
            </a:r>
          </a:p>
          <a:p>
            <a:pPr algn="ctr">
              <a:lnSpc>
                <a:spcPct val="114000"/>
              </a:lnSpc>
            </a:pPr>
            <a:r>
              <a:rPr lang="en-US" sz="1500" dirty="0">
                <a:solidFill>
                  <a:schemeClr val="tx1"/>
                </a:solidFill>
                <a:latin typeface="Nunito" pitchFamily="2" charset="77"/>
              </a:rPr>
              <a:t>Accountants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1FF79C84-354A-9F47-B0AF-C5FAED9E6E93}"/>
              </a:ext>
            </a:extLst>
          </p:cNvPr>
          <p:cNvSpPr/>
          <p:nvPr/>
        </p:nvSpPr>
        <p:spPr>
          <a:xfrm>
            <a:off x="1542320" y="3837169"/>
            <a:ext cx="2499360" cy="1742440"/>
          </a:xfrm>
          <a:prstGeom prst="roundRect">
            <a:avLst>
              <a:gd name="adj" fmla="val 4472"/>
            </a:avLst>
          </a:prstGeom>
          <a:solidFill>
            <a:srgbClr val="FCF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sz="1500" dirty="0">
                <a:solidFill>
                  <a:schemeClr val="tx1"/>
                </a:solidFill>
                <a:latin typeface="Nunito" pitchFamily="2" charset="77"/>
              </a:rPr>
              <a:t>HR Manager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394F1FD4-5AD8-7044-AD4B-3EF83446CFFA}"/>
              </a:ext>
            </a:extLst>
          </p:cNvPr>
          <p:cNvSpPr/>
          <p:nvPr/>
        </p:nvSpPr>
        <p:spPr>
          <a:xfrm>
            <a:off x="4134120" y="1264920"/>
            <a:ext cx="2499360" cy="360680"/>
          </a:xfrm>
          <a:prstGeom prst="roundRect">
            <a:avLst>
              <a:gd name="adj" fmla="val 22581"/>
            </a:avLst>
          </a:prstGeom>
          <a:solidFill>
            <a:srgbClr val="D4E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Nunito" pitchFamily="2" charset="77"/>
              </a:rPr>
              <a:t>Marketing &amp; PR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0377AFFC-8603-DE4B-B6F6-92A9AE1C6B86}"/>
              </a:ext>
            </a:extLst>
          </p:cNvPr>
          <p:cNvSpPr/>
          <p:nvPr/>
        </p:nvSpPr>
        <p:spPr>
          <a:xfrm>
            <a:off x="1542320" y="1264920"/>
            <a:ext cx="2499360" cy="360680"/>
          </a:xfrm>
          <a:prstGeom prst="roundRect">
            <a:avLst>
              <a:gd name="adj" fmla="val 22581"/>
            </a:avLst>
          </a:prstGeom>
          <a:solidFill>
            <a:srgbClr val="6A8D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Nunito" pitchFamily="2" charset="77"/>
              </a:rPr>
              <a:t>Finance &amp; Secretarial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8D715046-20FE-A64F-88C4-FDB192F9981A}"/>
              </a:ext>
            </a:extLst>
          </p:cNvPr>
          <p:cNvSpPr/>
          <p:nvPr/>
        </p:nvSpPr>
        <p:spPr>
          <a:xfrm>
            <a:off x="1542320" y="3489960"/>
            <a:ext cx="2499360" cy="360680"/>
          </a:xfrm>
          <a:prstGeom prst="roundRect">
            <a:avLst>
              <a:gd name="adj" fmla="val 22581"/>
            </a:avLst>
          </a:prstGeom>
          <a:solidFill>
            <a:srgbClr val="F0A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Nunito" pitchFamily="2" charset="77"/>
              </a:rPr>
              <a:t>Human Resources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C78F9198-A678-644E-914C-084DD1A01FA3}"/>
              </a:ext>
            </a:extLst>
          </p:cNvPr>
          <p:cNvSpPr/>
          <p:nvPr/>
        </p:nvSpPr>
        <p:spPr>
          <a:xfrm>
            <a:off x="4134120" y="3489960"/>
            <a:ext cx="2499360" cy="360680"/>
          </a:xfrm>
          <a:prstGeom prst="roundRect">
            <a:avLst>
              <a:gd name="adj" fmla="val 22581"/>
            </a:avLst>
          </a:prstGeom>
          <a:solidFill>
            <a:srgbClr val="FFE8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Nunito" pitchFamily="2" charset="77"/>
              </a:rPr>
              <a:t>Legal &amp; IPR</a:t>
            </a:r>
          </a:p>
        </p:txBody>
      </p:sp>
    </p:spTree>
    <p:extLst>
      <p:ext uri="{BB962C8B-B14F-4D97-AF65-F5344CB8AC3E}">
        <p14:creationId xmlns:p14="http://schemas.microsoft.com/office/powerpoint/2010/main" val="1658057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67</Words>
  <Application>Microsoft Office PowerPoint</Application>
  <PresentationFormat>Widescreen</PresentationFormat>
  <Paragraphs>35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Nunito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Archit Devarajan 18051</dc:creator>
  <cp:lastModifiedBy>Hitaishi Vatsal Desai 18362</cp:lastModifiedBy>
  <cp:revision>14</cp:revision>
  <dcterms:created xsi:type="dcterms:W3CDTF">2020-10-04T10:08:08Z</dcterms:created>
  <dcterms:modified xsi:type="dcterms:W3CDTF">2020-10-11T18:46:15Z</dcterms:modified>
</cp:coreProperties>
</file>